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media/image1.png" ContentType="image/png"/>
  <Override PartName="/ppt/media/media4.mp4" ContentType="video/mp4"/>
  <Override PartName="/ppt/media/image2.png" ContentType="image/png"/>
  <Override PartName="/ppt/media/image3.jpeg" ContentType="image/jpeg"/>
  <Override PartName="/ppt/media/image5.jpeg" ContentType="image/jpeg"/>
  <Override PartName="/ppt/media/image7.png" ContentType="image/png"/>
  <Override PartName="/ppt/media/image6.png" ContentType="image/pn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presProps" Target="presProps.xml"/>
</Relationships>
</file>

<file path=ppt/media/image1.png>
</file>

<file path=ppt/media/image2.png>
</file>

<file path=ppt/media/image3.jpeg>
</file>

<file path=ppt/media/image5.jpeg>
</file>

<file path=ppt/media/image6.png>
</file>

<file path=ppt/media/image7.png>
</file>

<file path=ppt/media/image8.png>
</file>

<file path=ppt/media/media4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515C86C-373E-4B9E-8F2B-9ACC7215C85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102409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1371600" y="4179960"/>
            <a:ext cx="102409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2DC70AD-1A5D-4874-99CF-60C9433AE3B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137160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61932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463533F-019F-48F0-9E60-E001A1A4FBE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4834080" y="211212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8296560" y="211212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1371600" y="417996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4834080" y="417996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8296560" y="417996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ECB7D7A-4D8A-4A42-B954-4A101FDBDA5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39C157B-F2D5-470E-8091-A351C7E98B4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1371600" y="2112120"/>
            <a:ext cx="102409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PT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AD713E9-967D-4318-B295-EE735F99823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102409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1982E25-B832-43CD-B23A-5BB50E7011E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1F48566-78F6-4A6E-97D8-DAFFAC4D3B1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9B07D25-B98E-4E05-82BA-917B19DBEB6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1371600" y="795600"/>
            <a:ext cx="10240920" cy="5721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946C146-625D-4E25-8732-C425733CA04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137160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F382BA9-5793-4148-B502-2B69CEE3DC7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1371600" y="2112120"/>
            <a:ext cx="102409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PT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E45AD04-D5E4-41D6-9727-F9194FCECDF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61932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D753085-2F0B-4470-B5E7-E96B5A1DF22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1371600" y="4179960"/>
            <a:ext cx="102409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AC2D69B-AAAF-4AA8-BC6A-6FE80BE0EFE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102409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1371600" y="4179960"/>
            <a:ext cx="102409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520D12B-9CCD-4A46-9066-6ED7F0D96BF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137160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661932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CF86F7D-4A73-429A-AC29-BB29ACFFABA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4834080" y="211212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8296560" y="211212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1371600" y="417996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/>
          </p:nvPr>
        </p:nvSpPr>
        <p:spPr>
          <a:xfrm>
            <a:off x="4834080" y="417996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/>
          </p:nvPr>
        </p:nvSpPr>
        <p:spPr>
          <a:xfrm>
            <a:off x="8296560" y="417996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DC9E15E-1453-4F57-9369-35AF0779C05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44F7CF3-AD80-4795-A9AB-976F6F06DA4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1371600" y="2112120"/>
            <a:ext cx="102409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PT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7E75430-A039-43EF-9B09-2FF5EABE2B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102409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39A2A6CD-F630-47FF-AB8B-E3DE523B0B2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37D5DB3-AD9B-44C2-98B5-1FA77022F2E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A20F2F3-3553-4B4A-B104-66D7590AF44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102409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12E26B0-9EC6-491C-B828-638C09D060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subTitle"/>
          </p:nvPr>
        </p:nvSpPr>
        <p:spPr>
          <a:xfrm>
            <a:off x="1371600" y="795600"/>
            <a:ext cx="10240920" cy="5721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639AD15-A6AB-4038-8604-DE79BB2456A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137160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3A9B6B8-294D-46AD-806B-FBBDB75F977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61932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B5B60D3-5BE7-49CA-82E3-B5C4F0B9B3C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1371600" y="4179960"/>
            <a:ext cx="102409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39F92568-E6E5-424C-BFA7-5C55CEEEBBA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102409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1371600" y="4179960"/>
            <a:ext cx="102409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C111AE7-C930-4C01-8BC7-63D95233260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137160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/>
          </p:nvPr>
        </p:nvSpPr>
        <p:spPr>
          <a:xfrm>
            <a:off x="661932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C2990AE-FCFC-4301-BD1F-60F4EA3BF0A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/>
          </p:nvPr>
        </p:nvSpPr>
        <p:spPr>
          <a:xfrm>
            <a:off x="4834080" y="211212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/>
          </p:nvPr>
        </p:nvSpPr>
        <p:spPr>
          <a:xfrm>
            <a:off x="8296560" y="211212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/>
          </p:nvPr>
        </p:nvSpPr>
        <p:spPr>
          <a:xfrm>
            <a:off x="1371600" y="417996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7" name="PlaceHolder 6"/>
          <p:cNvSpPr>
            <a:spLocks noGrp="1"/>
          </p:cNvSpPr>
          <p:nvPr>
            <p:ph/>
          </p:nvPr>
        </p:nvSpPr>
        <p:spPr>
          <a:xfrm>
            <a:off x="4834080" y="417996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8" name="PlaceHolder 7"/>
          <p:cNvSpPr>
            <a:spLocks noGrp="1"/>
          </p:cNvSpPr>
          <p:nvPr>
            <p:ph/>
          </p:nvPr>
        </p:nvSpPr>
        <p:spPr>
          <a:xfrm>
            <a:off x="8296560" y="4179960"/>
            <a:ext cx="3297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92CA37F-73CB-4480-81E4-BF00973E30E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7C6A0B7-80D3-4555-9D69-77A7BB5F41F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C1C1F9E-0618-4E0A-91A2-067466891E5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371600" y="795600"/>
            <a:ext cx="10240920" cy="5721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PT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494D63E-3C1F-4046-8FDC-D055A3FCFE7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137160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9213A3D-A377-4F33-8A54-6E02C91B85C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619320" y="417996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613C56-A0CF-448A-B1FA-6E05FC86338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137160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619320" y="2112120"/>
            <a:ext cx="49975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1371600" y="4179960"/>
            <a:ext cx="1024092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2DC14B9-5C96-40ED-99B8-C625EB06AD0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PT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7"/>
          <p:cNvSpPr/>
          <p:nvPr/>
        </p:nvSpPr>
        <p:spPr>
          <a:xfrm flipH="1" rot="10800000">
            <a:off x="360" y="640152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fe4a00">
                  <a:alpha val="28235"/>
                </a:srgbClr>
              </a:gs>
              <a:gs pos="100000">
                <a:srgbClr val="da002f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" name="Rectangle 9"/>
          <p:cNvSpPr/>
          <p:nvPr/>
        </p:nvSpPr>
        <p:spPr>
          <a:xfrm flipH="1">
            <a:off x="4037760" y="6401160"/>
            <a:ext cx="8152920" cy="456480"/>
          </a:xfrm>
          <a:prstGeom prst="rect">
            <a:avLst/>
          </a:prstGeom>
          <a:gradFill rotWithShape="0">
            <a:gsLst>
              <a:gs pos="0">
                <a:srgbClr val="d861d4">
                  <a:alpha val="55294"/>
                </a:srgbClr>
              </a:gs>
              <a:gs pos="100000">
                <a:srgbClr val="92248e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US" sz="4000" spc="749" strike="noStrike" cap="all">
                <a:solidFill>
                  <a:srgbClr val="000000"/>
                </a:solidFill>
                <a:latin typeface="Gill Sans Nova"/>
              </a:rPr>
              <a:t>Click to edit Master title style</a:t>
            </a:r>
            <a:endParaRPr b="0" lang="pt-PT" sz="4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7909560" y="6409800"/>
            <a:ext cx="3702960" cy="447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800" spc="299" strike="noStrike" cap="all">
                <a:solidFill>
                  <a:srgbClr val="ffffff"/>
                </a:solidFill>
                <a:latin typeface="Gill Sans Nov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800" spc="299" strike="noStrike" cap="all">
                <a:solidFill>
                  <a:srgbClr val="ffffff"/>
                </a:solidFill>
                <a:latin typeface="Gill Sans Nova"/>
              </a:rPr>
              <a:t> </a:t>
            </a:r>
            <a:endParaRPr b="0" lang="pt-PT" sz="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 rot="5400000">
            <a:off x="-1828440" y="1911240"/>
            <a:ext cx="4114440" cy="456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pt-PT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PT" sz="14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pt-PT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11667600" y="6409800"/>
            <a:ext cx="438480" cy="447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800" spc="-1" strike="noStrike">
                <a:solidFill>
                  <a:srgbClr val="ffffff"/>
                </a:solidFill>
                <a:latin typeface="Gill Sans Nov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CDFC489-15D7-4F1D-BE97-98DA6CB04030}" type="slidenum">
              <a:rPr b="0" lang="en-US" sz="800" spc="-1" strike="noStrike">
                <a:solidFill>
                  <a:srgbClr val="ffffff"/>
                </a:solidFill>
                <a:latin typeface="Gill Sans Nova"/>
              </a:rPr>
              <a:t>5</a:t>
            </a:fld>
            <a:endParaRPr b="0" lang="pt-PT" sz="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Gill Sans Nova"/>
              </a:rPr>
              <a:t>Clique para editar o formato de texto dos tópicos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  <a:p>
            <a:pPr lvl="1" marL="864000" indent="-32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800" spc="-1" strike="noStrike">
                <a:solidFill>
                  <a:srgbClr val="000000"/>
                </a:solidFill>
                <a:latin typeface="Gill Sans Nova"/>
              </a:rPr>
              <a:t>Segundo nível de tópicos</a:t>
            </a: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  <a:p>
            <a:pPr lvl="2" marL="1296000" indent="-288000">
              <a:lnSpc>
                <a:spcPct val="12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600" spc="-1" strike="noStrike">
                <a:solidFill>
                  <a:srgbClr val="000000"/>
                </a:solidFill>
                <a:latin typeface="Gill Sans Nova"/>
              </a:rPr>
              <a:t>Terceiro nível de tópicos</a:t>
            </a:r>
            <a:endParaRPr b="0" lang="pt-PT" sz="1600" spc="-1" strike="noStrike">
              <a:solidFill>
                <a:srgbClr val="000000"/>
              </a:solidFill>
              <a:latin typeface="Gill Sans Nova"/>
            </a:endParaRPr>
          </a:p>
          <a:p>
            <a:pPr lvl="3" marL="1728000" indent="-216000">
              <a:lnSpc>
                <a:spcPct val="12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600" spc="-1" strike="noStrike">
                <a:solidFill>
                  <a:srgbClr val="000000"/>
                </a:solidFill>
                <a:latin typeface="Gill Sans Nova"/>
              </a:rPr>
              <a:t>Quarto nível de tópicos</a:t>
            </a:r>
            <a:endParaRPr b="0" lang="pt-PT" sz="1600" spc="-1" strike="noStrike">
              <a:solidFill>
                <a:srgbClr val="000000"/>
              </a:solidFill>
              <a:latin typeface="Gill Sans Nova"/>
            </a:endParaRPr>
          </a:p>
          <a:p>
            <a:pPr lvl="4" marL="2160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Gill Sans Nova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  <a:p>
            <a:pPr lvl="5" marL="2592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Gill Sans Nova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  <a:p>
            <a:pPr lvl="6" marL="3024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Gill Sans Nova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7"/>
          <p:cNvSpPr/>
          <p:nvPr/>
        </p:nvSpPr>
        <p:spPr>
          <a:xfrm flipH="1" rot="10800000">
            <a:off x="360" y="640152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fe4a00">
                  <a:alpha val="28235"/>
                </a:srgbClr>
              </a:gs>
              <a:gs pos="100000">
                <a:srgbClr val="da002f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44" name="Rectangle 9"/>
          <p:cNvSpPr/>
          <p:nvPr/>
        </p:nvSpPr>
        <p:spPr>
          <a:xfrm flipH="1">
            <a:off x="4037760" y="6401160"/>
            <a:ext cx="8152920" cy="456480"/>
          </a:xfrm>
          <a:prstGeom prst="rect">
            <a:avLst/>
          </a:prstGeom>
          <a:gradFill rotWithShape="0">
            <a:gsLst>
              <a:gs pos="0">
                <a:srgbClr val="d861d4">
                  <a:alpha val="55294"/>
                </a:srgbClr>
              </a:gs>
              <a:gs pos="100000">
                <a:srgbClr val="92248e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600" spc="698" strike="noStrike" cap="all">
                <a:solidFill>
                  <a:srgbClr val="000000"/>
                </a:solidFill>
                <a:latin typeface="Gill Sans Nova"/>
              </a:rPr>
              <a:t>Click to edit Master title style</a:t>
            </a:r>
            <a:endParaRPr b="0" lang="pt-PT" sz="36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dt" idx="4"/>
          </p:nvPr>
        </p:nvSpPr>
        <p:spPr>
          <a:xfrm>
            <a:off x="7909560" y="6409800"/>
            <a:ext cx="3702960" cy="447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800" spc="299" strike="noStrike" cap="all">
                <a:solidFill>
                  <a:srgbClr val="ffffff"/>
                </a:solidFill>
                <a:latin typeface="Gill Sans Nov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800" spc="299" strike="noStrike" cap="all">
                <a:solidFill>
                  <a:srgbClr val="ffffff"/>
                </a:solidFill>
                <a:latin typeface="Gill Sans Nova"/>
              </a:rPr>
              <a:t>&lt;data/hora&gt;</a:t>
            </a:r>
            <a:endParaRPr b="0" lang="pt-PT" sz="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ftr" idx="5"/>
          </p:nvPr>
        </p:nvSpPr>
        <p:spPr>
          <a:xfrm rot="5400000">
            <a:off x="-1828440" y="1911240"/>
            <a:ext cx="4114440" cy="456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pt-PT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PT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PT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sldNum" idx="6"/>
          </p:nvPr>
        </p:nvSpPr>
        <p:spPr>
          <a:xfrm>
            <a:off x="11667600" y="6409800"/>
            <a:ext cx="438480" cy="447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800" spc="-1" strike="noStrike">
                <a:solidFill>
                  <a:srgbClr val="ffffff"/>
                </a:solidFill>
                <a:latin typeface="Gill Sans Nov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67474FE-2AB3-4E62-8546-039B961BB47C}" type="slidenum">
              <a:rPr b="0" lang="en-US" sz="800" spc="-1" strike="noStrike">
                <a:solidFill>
                  <a:srgbClr val="ffffff"/>
                </a:solidFill>
                <a:latin typeface="Gill Sans Nova"/>
              </a:rPr>
              <a:t>&lt;número&gt;</a:t>
            </a:fld>
            <a:endParaRPr b="0" lang="pt-PT" sz="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Gill Sans Nova"/>
              </a:rPr>
              <a:t>Clique para editar o formato de texto dos tópicos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  <a:p>
            <a:pPr lvl="1" marL="864000" indent="-32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800" spc="-1" strike="noStrike">
                <a:solidFill>
                  <a:srgbClr val="000000"/>
                </a:solidFill>
                <a:latin typeface="Gill Sans Nova"/>
              </a:rPr>
              <a:t>Segundo nível de tópicos</a:t>
            </a: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  <a:p>
            <a:pPr lvl="2" marL="1296000" indent="-288000">
              <a:lnSpc>
                <a:spcPct val="12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600" spc="-1" strike="noStrike">
                <a:solidFill>
                  <a:srgbClr val="000000"/>
                </a:solidFill>
                <a:latin typeface="Gill Sans Nova"/>
              </a:rPr>
              <a:t>Terceiro nível de tópicos</a:t>
            </a:r>
            <a:endParaRPr b="0" lang="pt-PT" sz="1600" spc="-1" strike="noStrike">
              <a:solidFill>
                <a:srgbClr val="000000"/>
              </a:solidFill>
              <a:latin typeface="Gill Sans Nova"/>
            </a:endParaRPr>
          </a:p>
          <a:p>
            <a:pPr lvl="3" marL="1728000" indent="-216000">
              <a:lnSpc>
                <a:spcPct val="12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1600" spc="-1" strike="noStrike">
                <a:solidFill>
                  <a:srgbClr val="000000"/>
                </a:solidFill>
                <a:latin typeface="Gill Sans Nova"/>
              </a:rPr>
              <a:t>Quarto nível de tópicos</a:t>
            </a:r>
            <a:endParaRPr b="0" lang="pt-PT" sz="1600" spc="-1" strike="noStrike">
              <a:solidFill>
                <a:srgbClr val="000000"/>
              </a:solidFill>
              <a:latin typeface="Gill Sans Nova"/>
            </a:endParaRPr>
          </a:p>
          <a:p>
            <a:pPr lvl="4" marL="2160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Gill Sans Nova"/>
              </a:rPr>
              <a:t>Quinto nível de tópicos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  <a:p>
            <a:pPr lvl="5" marL="2592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Gill Sans Nova"/>
              </a:rPr>
              <a:t>Sexto nível de tópicos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  <a:p>
            <a:pPr lvl="6" marL="3024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pc="-1" strike="noStrike">
                <a:solidFill>
                  <a:srgbClr val="000000"/>
                </a:solidFill>
                <a:latin typeface="Gill Sans Nova"/>
              </a:rPr>
              <a:t>Sétimo nível de tópicos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7"/>
          <p:cNvSpPr/>
          <p:nvPr/>
        </p:nvSpPr>
        <p:spPr>
          <a:xfrm flipH="1" rot="10800000">
            <a:off x="360" y="640152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fe4a00">
                  <a:alpha val="28235"/>
                </a:srgbClr>
              </a:gs>
              <a:gs pos="100000">
                <a:srgbClr val="da002f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87" name="Rectangle 9"/>
          <p:cNvSpPr/>
          <p:nvPr/>
        </p:nvSpPr>
        <p:spPr>
          <a:xfrm flipH="1">
            <a:off x="4037760" y="6401160"/>
            <a:ext cx="8152920" cy="456480"/>
          </a:xfrm>
          <a:prstGeom prst="rect">
            <a:avLst/>
          </a:prstGeom>
          <a:gradFill rotWithShape="0">
            <a:gsLst>
              <a:gs pos="0">
                <a:srgbClr val="d861d4">
                  <a:alpha val="55294"/>
                </a:srgbClr>
              </a:gs>
              <a:gs pos="100000">
                <a:srgbClr val="92248e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371600" y="795600"/>
            <a:ext cx="10240920" cy="123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600" spc="698" strike="noStrike" cap="all">
                <a:solidFill>
                  <a:srgbClr val="000000"/>
                </a:solidFill>
                <a:latin typeface="Gill Sans Nova"/>
              </a:rPr>
              <a:t>Click to edit Master title style</a:t>
            </a:r>
            <a:endParaRPr b="0" lang="pt-PT" sz="36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371600" y="2112120"/>
            <a:ext cx="1024092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Nova"/>
              </a:rPr>
              <a:t>Click to edit Master text styles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  <a:p>
            <a:pPr lvl="1" marL="68580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Nova"/>
              </a:rPr>
              <a:t>Second level</a:t>
            </a:r>
            <a:endParaRPr b="0" lang="pt-PT" sz="2000" spc="-1" strike="noStrike">
              <a:solidFill>
                <a:srgbClr val="000000"/>
              </a:solidFill>
              <a:latin typeface="Gill Sans Nova"/>
            </a:endParaRPr>
          </a:p>
          <a:p>
            <a:pPr lvl="2" marL="114300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Nova"/>
              </a:rPr>
              <a:t>Third level</a:t>
            </a:r>
            <a:endParaRPr b="0" lang="pt-PT" sz="1800" spc="-1" strike="noStrike">
              <a:solidFill>
                <a:srgbClr val="000000"/>
              </a:solidFill>
              <a:latin typeface="Gill Sans Nova"/>
            </a:endParaRPr>
          </a:p>
          <a:p>
            <a:pPr lvl="3" marL="160020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Nova"/>
              </a:rPr>
              <a:t>Fourth level</a:t>
            </a:r>
            <a:endParaRPr b="0" lang="pt-PT" sz="1600" spc="-1" strike="noStrike">
              <a:solidFill>
                <a:srgbClr val="000000"/>
              </a:solidFill>
              <a:latin typeface="Gill Sans Nova"/>
            </a:endParaRPr>
          </a:p>
          <a:p>
            <a:pPr lvl="4" marL="205740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Nova"/>
              </a:rPr>
              <a:t>Fifth level</a:t>
            </a:r>
            <a:endParaRPr b="0" lang="pt-PT" sz="16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dt" idx="7"/>
          </p:nvPr>
        </p:nvSpPr>
        <p:spPr>
          <a:xfrm>
            <a:off x="7909560" y="6409800"/>
            <a:ext cx="3702960" cy="447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800" spc="299" strike="noStrike" cap="all">
                <a:solidFill>
                  <a:srgbClr val="ffffff"/>
                </a:solidFill>
                <a:latin typeface="Gill Sans Nov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800" spc="299" strike="noStrike" cap="all">
                <a:solidFill>
                  <a:srgbClr val="ffffff"/>
                </a:solidFill>
                <a:latin typeface="Gill Sans Nova"/>
              </a:rPr>
              <a:t>&lt;data/hora&gt;</a:t>
            </a:r>
            <a:endParaRPr b="0" lang="pt-PT" sz="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ftr" idx="8"/>
          </p:nvPr>
        </p:nvSpPr>
        <p:spPr>
          <a:xfrm rot="5400000">
            <a:off x="-1828440" y="1911240"/>
            <a:ext cx="4114440" cy="456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pt-PT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PT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PT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sldNum" idx="9"/>
          </p:nvPr>
        </p:nvSpPr>
        <p:spPr>
          <a:xfrm>
            <a:off x="11667600" y="6409800"/>
            <a:ext cx="438480" cy="447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800" spc="-1" strike="noStrike">
                <a:solidFill>
                  <a:srgbClr val="ffffff"/>
                </a:solidFill>
                <a:latin typeface="Gill Sans Nov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A58DAC6-6920-498E-B5A0-CE203E72C167}" type="slidenum">
              <a:rPr b="0" lang="en-US" sz="800" spc="-1" strike="noStrike">
                <a:solidFill>
                  <a:srgbClr val="ffffff"/>
                </a:solidFill>
                <a:latin typeface="Gill Sans Nova"/>
              </a:rPr>
              <a:t>&lt;número&gt;</a:t>
            </a:fld>
            <a:endParaRPr b="0" lang="pt-PT" sz="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4.mp4"/><Relationship Id="rId2" Type="http://schemas.microsoft.com/office/2007/relationships/media" Target="../media/media4.mp4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carcooper.com/what-is-car-dry-clean/" TargetMode="External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9" name="Rectangle 118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30" name="Rectangle 120"/>
          <p:cNvSpPr/>
          <p:nvPr/>
        </p:nvSpPr>
        <p:spPr>
          <a:xfrm>
            <a:off x="4320" y="0"/>
            <a:ext cx="8110440" cy="6857640"/>
          </a:xfrm>
          <a:prstGeom prst="rect">
            <a:avLst/>
          </a:prstGeom>
          <a:gradFill rotWithShape="0">
            <a:gsLst>
              <a:gs pos="3000">
                <a:srgbClr val="da002f">
                  <a:alpha val="83137"/>
                </a:srgbClr>
              </a:gs>
              <a:gs pos="100000">
                <a:srgbClr val="ff907a"/>
              </a:gs>
            </a:gsLst>
            <a:lin ang="20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31" name="Rectangle 122"/>
          <p:cNvSpPr/>
          <p:nvPr/>
        </p:nvSpPr>
        <p:spPr>
          <a:xfrm flipH="1" rot="16200000">
            <a:off x="626040" y="-626040"/>
            <a:ext cx="6857640" cy="8110440"/>
          </a:xfrm>
          <a:prstGeom prst="rect">
            <a:avLst/>
          </a:prstGeom>
          <a:gradFill rotWithShape="0">
            <a:gsLst>
              <a:gs pos="0">
                <a:srgbClr val="92248e">
                  <a:alpha val="50196"/>
                </a:srgbClr>
              </a:gs>
              <a:gs pos="100000">
                <a:srgbClr val="fe4a00">
                  <a:alpha val="0"/>
                </a:srgbClr>
              </a:gs>
            </a:gsLst>
            <a:lin ang="16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32" name="Rectangle 124"/>
          <p:cNvSpPr/>
          <p:nvPr/>
        </p:nvSpPr>
        <p:spPr>
          <a:xfrm rot="5400000">
            <a:off x="1878480" y="-1878120"/>
            <a:ext cx="4353840" cy="8110440"/>
          </a:xfrm>
          <a:prstGeom prst="rect">
            <a:avLst/>
          </a:prstGeom>
          <a:gradFill rotWithShape="0">
            <a:gsLst>
              <a:gs pos="8000">
                <a:srgbClr val="da002f">
                  <a:alpha val="33333"/>
                </a:srgbClr>
              </a:gs>
              <a:gs pos="100000">
                <a:srgbClr val="ff9265">
                  <a:alpha val="26274"/>
                </a:srgbClr>
              </a:gs>
            </a:gsLst>
            <a:lin ang="17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33" name="Rectangle 126"/>
          <p:cNvSpPr/>
          <p:nvPr/>
        </p:nvSpPr>
        <p:spPr>
          <a:xfrm rot="16200000">
            <a:off x="12600" y="448200"/>
            <a:ext cx="6804720" cy="5909040"/>
          </a:xfrm>
          <a:prstGeom prst="rect">
            <a:avLst/>
          </a:prstGeom>
          <a:gradFill rotWithShape="0">
            <a:gsLst>
              <a:gs pos="0">
                <a:srgbClr val="ff5076">
                  <a:alpha val="0"/>
                </a:srgbClr>
              </a:gs>
              <a:gs pos="100000">
                <a:srgbClr val="da002f">
                  <a:alpha val="46274"/>
                </a:srgbClr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34" name="Oval 128"/>
          <p:cNvSpPr/>
          <p:nvPr/>
        </p:nvSpPr>
        <p:spPr>
          <a:xfrm rot="17178600">
            <a:off x="1555560" y="899640"/>
            <a:ext cx="5005440" cy="5005440"/>
          </a:xfrm>
          <a:prstGeom prst="ellipse">
            <a:avLst/>
          </a:prstGeom>
          <a:gradFill rotWithShape="0">
            <a:gsLst>
              <a:gs pos="0">
                <a:srgbClr val="ff907a">
                  <a:alpha val="0"/>
                </a:srgbClr>
              </a:gs>
              <a:gs pos="100000">
                <a:srgbClr val="ffbcaf">
                  <a:alpha val="23137"/>
                </a:srgbClr>
              </a:gs>
            </a:gsLst>
            <a:lin ang="6978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371600" y="1467000"/>
            <a:ext cx="4723920" cy="254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buNone/>
            </a:pPr>
            <a:r>
              <a:rPr b="1" lang="pt-PT" sz="4000" spc="749" strike="noStrike" cap="all">
                <a:solidFill>
                  <a:srgbClr val="ffffff"/>
                </a:solidFill>
                <a:latin typeface="Gill Sans Nova"/>
              </a:rPr>
              <a:t>Uash app</a:t>
            </a:r>
            <a:endParaRPr b="0" lang="pt-PT" sz="4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subTitle"/>
          </p:nvPr>
        </p:nvSpPr>
        <p:spPr>
          <a:xfrm>
            <a:off x="1371600" y="4651560"/>
            <a:ext cx="4723920" cy="1853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0000"/>
          </a:bodyPr>
          <a:p>
            <a:pPr indent="0">
              <a:lnSpc>
                <a:spcPct val="14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PT" sz="1200" spc="599" strike="noStrike" cap="all">
                <a:solidFill>
                  <a:srgbClr val="ffffff"/>
                </a:solidFill>
                <a:latin typeface="Gill Sans Nova"/>
              </a:rPr>
              <a:t>Grupo 09  </a:t>
            </a:r>
            <a:endParaRPr b="0" lang="pt-PT" sz="1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4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PT" sz="1200" spc="599" strike="noStrike" cap="all">
                <a:solidFill>
                  <a:srgbClr val="ffffff"/>
                </a:solidFill>
                <a:latin typeface="Gill Sans Nova"/>
              </a:rPr>
              <a:t>Marco Antônio Camargo (20211019) / </a:t>
            </a:r>
            <a:endParaRPr b="0" lang="pt-PT" sz="1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4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PT" sz="1200" spc="599" strike="noStrike" cap="all">
                <a:solidFill>
                  <a:srgbClr val="ffffff"/>
                </a:solidFill>
                <a:latin typeface="Gill Sans Nova"/>
              </a:rPr>
              <a:t>Carolyne Melo (20210046) /</a:t>
            </a:r>
            <a:endParaRPr b="0" lang="pt-PT" sz="1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4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PT" sz="1200" spc="599" strike="noStrike" cap="all">
                <a:solidFill>
                  <a:srgbClr val="ffffff"/>
                </a:solidFill>
                <a:latin typeface="Gill Sans Nova"/>
              </a:rPr>
              <a:t>Diogo Carvalho (20210008)</a:t>
            </a:r>
            <a:endParaRPr b="0" lang="pt-PT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7" name="Imagem 6" descr=""/>
          <p:cNvPicPr/>
          <p:nvPr/>
        </p:nvPicPr>
        <p:blipFill>
          <a:blip r:embed="rId1"/>
          <a:stretch/>
        </p:blipFill>
        <p:spPr>
          <a:xfrm>
            <a:off x="6685560" y="908280"/>
            <a:ext cx="5048640" cy="5048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10">
                                  <p:stCondLst>
                                    <p:cond delay="15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7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fill="hold" presetClass="entr" presetID="10">
                                  <p:stCondLst>
                                    <p:cond delay="15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" dur="7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0">
                                  <p:stCondLst>
                                    <p:cond delay="15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" dur="700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fill="hold" presetClass="entr" presetID="10">
                                  <p:stCondLst>
                                    <p:cond delay="15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" dur="700"/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10">
                                  <p:stCondLst>
                                    <p:cond delay="10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5" dur="7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4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fe4a00">
                  <a:alpha val="28235"/>
                </a:srgbClr>
              </a:gs>
              <a:gs pos="100000">
                <a:srgbClr val="da002f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39" name="Rectangle 43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d861d4">
                  <a:alpha val="55294"/>
                </a:srgbClr>
              </a:gs>
              <a:gs pos="100000">
                <a:srgbClr val="92248e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 useBgFill="1">
        <p:nvSpPr>
          <p:cNvPr id="140" name="Rectangle 45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41" name="Rectangle 47"/>
          <p:cNvSpPr/>
          <p:nvPr/>
        </p:nvSpPr>
        <p:spPr>
          <a:xfrm flipH="1" rot="10800000">
            <a:off x="360" y="4461480"/>
            <a:ext cx="12191760" cy="2396880"/>
          </a:xfrm>
          <a:prstGeom prst="rect">
            <a:avLst/>
          </a:prstGeom>
          <a:gradFill rotWithShape="0">
            <a:gsLst>
              <a:gs pos="0">
                <a:srgbClr val="ff907a"/>
              </a:gs>
              <a:gs pos="100000">
                <a:srgbClr val="da002f">
                  <a:alpha val="90196"/>
                </a:srgbClr>
              </a:gs>
            </a:gsLst>
            <a:lin ang="17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42" name="Rectangle 49"/>
          <p:cNvSpPr/>
          <p:nvPr/>
        </p:nvSpPr>
        <p:spPr>
          <a:xfrm flipH="1" rot="10800000">
            <a:off x="8115120" y="4444560"/>
            <a:ext cx="4076280" cy="2413080"/>
          </a:xfrm>
          <a:prstGeom prst="rect">
            <a:avLst/>
          </a:prstGeom>
          <a:gradFill rotWithShape="0">
            <a:gsLst>
              <a:gs pos="1000">
                <a:srgbClr val="92248e"/>
              </a:gs>
              <a:gs pos="100000">
                <a:srgbClr val="ff5076">
                  <a:alpha val="0"/>
                </a:srgbClr>
              </a:gs>
            </a:gsLst>
            <a:lin ang="15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43" name="Rectangle 51"/>
          <p:cNvSpPr/>
          <p:nvPr/>
        </p:nvSpPr>
        <p:spPr>
          <a:xfrm flipH="1" rot="5400000">
            <a:off x="9143280" y="3360600"/>
            <a:ext cx="1947240" cy="4148280"/>
          </a:xfrm>
          <a:prstGeom prst="rect">
            <a:avLst/>
          </a:prstGeom>
          <a:gradFill rotWithShape="0">
            <a:gsLst>
              <a:gs pos="45000">
                <a:srgbClr val="da002f">
                  <a:alpha val="0"/>
                </a:srgbClr>
              </a:gs>
              <a:gs pos="100000">
                <a:srgbClr val="a6025c">
                  <a:alpha val="37254"/>
                </a:srgbClr>
              </a:gs>
            </a:gsLst>
            <a:lin ang="14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127520" y="4874040"/>
            <a:ext cx="9932400" cy="103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indent="0">
              <a:lnSpc>
                <a:spcPct val="100000"/>
              </a:lnSpc>
              <a:buNone/>
            </a:pPr>
            <a:r>
              <a:rPr b="1" lang="en-US" sz="3600" spc="749" strike="noStrike" cap="all">
                <a:solidFill>
                  <a:srgbClr val="ffffff"/>
                </a:solidFill>
                <a:latin typeface="Gill Sans Nova"/>
              </a:rPr>
              <a:t>OBJETIVO</a:t>
            </a:r>
            <a:endParaRPr b="0" lang="pt-PT" sz="3600" spc="-1" strike="noStrike">
              <a:solidFill>
                <a:srgbClr val="000000"/>
              </a:solidFill>
              <a:latin typeface="Gill Sans Nova"/>
            </a:endParaRPr>
          </a:p>
        </p:txBody>
      </p:sp>
      <p:pic>
        <p:nvPicPr>
          <p:cNvPr id="145" name="Imagem 4" descr="Uma imagem com pessoa, verde&#10;&#10;Descrição gerada automaticamente"/>
          <p:cNvPicPr/>
          <p:nvPr/>
        </p:nvPicPr>
        <p:blipFill>
          <a:blip r:embed="rId1"/>
          <a:srcRect l="0" t="17646" r="0" b="0"/>
          <a:stretch/>
        </p:blipFill>
        <p:spPr>
          <a:xfrm>
            <a:off x="0" y="0"/>
            <a:ext cx="8114760" cy="4460400"/>
          </a:xfrm>
          <a:prstGeom prst="rect">
            <a:avLst/>
          </a:prstGeom>
          <a:ln w="0">
            <a:noFill/>
          </a:ln>
        </p:spPr>
      </p:pic>
      <p:sp>
        <p:nvSpPr>
          <p:cNvPr id="146" name="Freeform: Shape 53"/>
          <p:cNvSpPr/>
          <p:nvPr/>
        </p:nvSpPr>
        <p:spPr>
          <a:xfrm rot="14833800">
            <a:off x="6483960" y="2547360"/>
            <a:ext cx="3118320" cy="4639680"/>
          </a:xfrm>
          <a:custGeom>
            <a:avLst/>
            <a:gdLst>
              <a:gd name="textAreaLeft" fmla="*/ 0 w 3118320"/>
              <a:gd name="textAreaRight" fmla="*/ 3118680 w 3118320"/>
              <a:gd name="textAreaTop" fmla="*/ 0 h 4639680"/>
              <a:gd name="textAreaBottom" fmla="*/ 4640040 h 4639680"/>
            </a:gdLst>
            <a:ahLst/>
            <a:rect l="textAreaLeft" t="textAreaTop" r="textAreaRight" b="textAreaBottom"/>
            <a:pathLst>
              <a:path w="3118759" h="4639931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 rotWithShape="0">
            <a:gsLst>
              <a:gs pos="0">
                <a:srgbClr val="ff907a">
                  <a:alpha val="0"/>
                </a:srgbClr>
              </a:gs>
              <a:gs pos="100000">
                <a:srgbClr val="ffbcaf">
                  <a:alpha val="23137"/>
                </a:srgbClr>
              </a:gs>
            </a:gsLst>
            <a:lin ang="4632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pic>
        <p:nvPicPr>
          <p:cNvPr id="147" name="Picture 3" descr=""/>
          <p:cNvPicPr/>
          <p:nvPr/>
        </p:nvPicPr>
        <p:blipFill>
          <a:blip r:embed="rId2"/>
          <a:srcRect l="23519" t="0" r="26678" b="3"/>
          <a:stretch/>
        </p:blipFill>
        <p:spPr>
          <a:xfrm>
            <a:off x="8115120" y="-720"/>
            <a:ext cx="4076280" cy="4460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6" dur="indefinite" restart="never" nodeType="tmRoot">
          <p:childTnLst>
            <p:seq>
              <p:cTn id="27" dur="indefinite" nodeType="mainSeq"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withEffect" fill="hold" presetClass="entr" presetID="10">
                                  <p:stCondLst>
                                    <p:cond delay="10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2" dur="7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7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fe4a00">
                  <a:alpha val="28235"/>
                </a:srgbClr>
              </a:gs>
              <a:gs pos="100000">
                <a:srgbClr val="da002f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49" name="Rectangle 9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d861d4">
                  <a:alpha val="55294"/>
                </a:srgbClr>
              </a:gs>
              <a:gs pos="100000">
                <a:srgbClr val="92248e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 useBgFill="1">
        <p:nvSpPr>
          <p:cNvPr id="150" name="Rectangle 1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pic>
        <p:nvPicPr>
          <p:cNvPr id="151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0" t="0" r="6251" b="6257"/>
          <a:stretch>
            <a:fillRect/>
          </a:stretch>
        </p:blipFill>
        <p:spPr>
          <a:xfrm>
            <a:off x="0" y="0"/>
            <a:ext cx="12191760" cy="6857280"/>
          </a:xfrm>
          <a:prstGeom prst="rect">
            <a:avLst/>
          </a:prstGeom>
          <a:ln w="0">
            <a:noFill/>
          </a:ln>
        </p:spPr>
      </p:pic>
      <p:sp>
        <p:nvSpPr>
          <p:cNvPr id="152" name="Rectangle 13"/>
          <p:cNvSpPr/>
          <p:nvPr/>
        </p:nvSpPr>
        <p:spPr>
          <a:xfrm>
            <a:off x="0" y="900000"/>
            <a:ext cx="12191760" cy="5057640"/>
          </a:xfrm>
          <a:prstGeom prst="rect">
            <a:avLst/>
          </a:prstGeom>
          <a:gradFill rotWithShape="0"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30196"/>
                </a:srgbClr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619640" y="505080"/>
            <a:ext cx="8952480" cy="304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US" sz="4000" spc="749" strike="noStrike" cap="all">
                <a:solidFill>
                  <a:srgbClr val="ffffff"/>
                </a:solidFill>
                <a:latin typeface="Gill Sans Nova"/>
              </a:rPr>
              <a:t>BASE DE DADOS</a:t>
            </a:r>
            <a:endParaRPr b="0" lang="pt-PT" sz="4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" descr=""/>
          <p:cNvPicPr/>
          <p:nvPr/>
        </p:nvPicPr>
        <p:blipFill>
          <a:blip r:embed="rId1"/>
          <a:stretch/>
        </p:blipFill>
        <p:spPr>
          <a:xfrm>
            <a:off x="129240" y="497160"/>
            <a:ext cx="12062880" cy="5262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02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fe4a00">
                  <a:alpha val="28235"/>
                </a:srgbClr>
              </a:gs>
              <a:gs pos="100000">
                <a:srgbClr val="da002f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56" name="Rectangle 104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d861d4">
                  <a:alpha val="55294"/>
                </a:srgbClr>
              </a:gs>
              <a:gs pos="100000">
                <a:srgbClr val="92248e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523880" y="516960"/>
            <a:ext cx="9143640" cy="130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US" sz="4000" spc="749" strike="noStrike" cap="all">
                <a:solidFill>
                  <a:srgbClr val="000000"/>
                </a:solidFill>
                <a:latin typeface="Gill Sans Nova"/>
              </a:rPr>
              <a:t>SERVIDOR</a:t>
            </a:r>
            <a:endParaRPr b="0" lang="pt-PT" sz="4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58" name="Rectangle 110"/>
          <p:cNvSpPr/>
          <p:nvPr/>
        </p:nvSpPr>
        <p:spPr>
          <a:xfrm flipH="1" rot="10800000">
            <a:off x="360" y="6400800"/>
            <a:ext cx="12191760" cy="456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0" y="-3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60" name=""/>
          <p:cNvSpPr txBox="1"/>
          <p:nvPr/>
        </p:nvSpPr>
        <p:spPr>
          <a:xfrm>
            <a:off x="535320" y="360000"/>
            <a:ext cx="1617840" cy="418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PT" sz="1800" spc="-1" strike="noStrike">
                <a:solidFill>
                  <a:srgbClr val="000000"/>
                </a:solidFill>
                <a:latin typeface="Gill Sans Nova  "/>
              </a:rPr>
              <a:t>SERVIDOR</a:t>
            </a:r>
            <a:endParaRPr b="0" lang="pt-PT" sz="1800" spc="-1" strike="noStrike">
              <a:solidFill>
                <a:srgbClr val="000000"/>
              </a:solidFill>
              <a:latin typeface="Gill Sans Nova  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" dur="indefinite" restart="never" nodeType="tmRoot">
          <p:childTnLst>
            <p:seq>
              <p:cTn id="34" dur="indefinite" nodeType="mainSeq"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withEffect" fill="hold" presetClass="entr" presetID="10">
                                  <p:stCondLst>
                                    <p:cond delay="10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" dur="7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ctangle 18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fe4a00">
                  <a:alpha val="28235"/>
                </a:srgbClr>
              </a:gs>
              <a:gs pos="100000">
                <a:srgbClr val="da002f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62" name="Rectangle 20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d861d4">
                  <a:alpha val="55294"/>
                </a:srgbClr>
              </a:gs>
              <a:gs pos="100000">
                <a:srgbClr val="92248e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 useBgFill="1">
        <p:nvSpPr>
          <p:cNvPr id="163" name="Rectangle 22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64" name="Rectangle 24"/>
          <p:cNvSpPr/>
          <p:nvPr/>
        </p:nvSpPr>
        <p:spPr>
          <a:xfrm flipH="1" rot="5400000">
            <a:off x="-380520" y="381600"/>
            <a:ext cx="6857640" cy="6094800"/>
          </a:xfrm>
          <a:prstGeom prst="rect">
            <a:avLst/>
          </a:prstGeom>
          <a:gradFill rotWithShape="0">
            <a:gsLst>
              <a:gs pos="8000">
                <a:srgbClr val="ff907a"/>
              </a:gs>
              <a:gs pos="100000">
                <a:srgbClr val="da002f">
                  <a:alpha val="89019"/>
                </a:srgbClr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65" name="Rectangle 26"/>
          <p:cNvSpPr/>
          <p:nvPr/>
        </p:nvSpPr>
        <p:spPr>
          <a:xfrm flipH="1" rot="5400000">
            <a:off x="-125280" y="125640"/>
            <a:ext cx="6345720" cy="6094800"/>
          </a:xfrm>
          <a:prstGeom prst="rect">
            <a:avLst/>
          </a:prstGeom>
          <a:gradFill rotWithShape="0">
            <a:gsLst>
              <a:gs pos="1000">
                <a:srgbClr val="92248e">
                  <a:alpha val="90196"/>
                </a:srgbClr>
              </a:gs>
              <a:gs pos="100000">
                <a:srgbClr val="ff5076">
                  <a:alpha val="0"/>
                </a:srgbClr>
              </a:gs>
            </a:gsLst>
            <a:lin ang="14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66" name="Rectangle 28"/>
          <p:cNvSpPr/>
          <p:nvPr/>
        </p:nvSpPr>
        <p:spPr>
          <a:xfrm flipH="1" rot="5400000">
            <a:off x="1788120" y="2550960"/>
            <a:ext cx="2501640" cy="6112080"/>
          </a:xfrm>
          <a:prstGeom prst="rect">
            <a:avLst/>
          </a:prstGeom>
          <a:gradFill rotWithShape="0">
            <a:gsLst>
              <a:gs pos="2000">
                <a:srgbClr val="da002f">
                  <a:alpha val="28235"/>
                </a:srgbClr>
              </a:gs>
              <a:gs pos="100000">
                <a:srgbClr val="fe4a00">
                  <a:alpha val="0"/>
                </a:srgbClr>
              </a:gs>
            </a:gsLst>
            <a:lin ang="8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67" name="Oval 30"/>
          <p:cNvSpPr/>
          <p:nvPr/>
        </p:nvSpPr>
        <p:spPr>
          <a:xfrm rot="6097800">
            <a:off x="872640" y="728280"/>
            <a:ext cx="4807800" cy="4807800"/>
          </a:xfrm>
          <a:prstGeom prst="ellipse">
            <a:avLst/>
          </a:prstGeom>
          <a:gradFill rotWithShape="0">
            <a:gsLst>
              <a:gs pos="39000">
                <a:srgbClr val="ffdbcc">
                  <a:alpha val="0"/>
                </a:srgbClr>
              </a:gs>
              <a:gs pos="100000">
                <a:srgbClr val="ff907a">
                  <a:alpha val="29019"/>
                </a:srgbClr>
              </a:gs>
            </a:gsLst>
            <a:lin ang="1296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872640" y="547920"/>
            <a:ext cx="4887360" cy="3232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indent="0">
              <a:lnSpc>
                <a:spcPct val="100000"/>
              </a:lnSpc>
              <a:buNone/>
            </a:pPr>
            <a:r>
              <a:rPr b="1" lang="en-US" sz="4000" spc="749" strike="noStrike" cap="all">
                <a:solidFill>
                  <a:srgbClr val="ffffff"/>
                </a:solidFill>
                <a:latin typeface="Gill Sans Nova"/>
              </a:rPr>
              <a:t>APLICATIvO</a:t>
            </a:r>
            <a:endParaRPr b="0" lang="pt-PT" sz="4000" spc="-1" strike="noStrike">
              <a:solidFill>
                <a:srgbClr val="000000"/>
              </a:solidFill>
              <a:latin typeface="Gill Sans Nova"/>
            </a:endParaRPr>
          </a:p>
        </p:txBody>
      </p:sp>
      <p:pic>
        <p:nvPicPr>
          <p:cNvPr id="169" name="" descr=""/>
          <p:cNvPicPr/>
          <p:nvPr/>
        </p:nvPicPr>
        <p:blipFill>
          <a:blip r:embed="rId1"/>
          <a:stretch/>
        </p:blipFill>
        <p:spPr>
          <a:xfrm>
            <a:off x="7820640" y="360"/>
            <a:ext cx="35193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 7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fe4a00">
                  <a:alpha val="28235"/>
                </a:srgbClr>
              </a:gs>
              <a:gs pos="100000">
                <a:srgbClr val="da002f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71" name="Rectangle 9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d861d4">
                  <a:alpha val="55294"/>
                </a:srgbClr>
              </a:gs>
              <a:gs pos="100000">
                <a:srgbClr val="92248e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 useBgFill="1">
        <p:nvSpPr>
          <p:cNvPr id="172" name="Rectangle 1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73" name="Rectangle 13"/>
          <p:cNvSpPr/>
          <p:nvPr/>
        </p:nvSpPr>
        <p:spPr>
          <a:xfrm flipH="1" rot="10800000">
            <a:off x="360" y="360"/>
            <a:ext cx="12191760" cy="6857640"/>
          </a:xfrm>
          <a:prstGeom prst="rect">
            <a:avLst/>
          </a:prstGeom>
          <a:gradFill rotWithShape="0">
            <a:gsLst>
              <a:gs pos="0">
                <a:srgbClr val="da002f">
                  <a:alpha val="75294"/>
                </a:srgbClr>
              </a:gs>
              <a:gs pos="100000">
                <a:srgbClr val="d861d4"/>
              </a:gs>
            </a:gsLst>
            <a:lin ang="7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74" name="Rectangle 15"/>
          <p:cNvSpPr/>
          <p:nvPr/>
        </p:nvSpPr>
        <p:spPr>
          <a:xfrm rot="10800000">
            <a:off x="360" y="0"/>
            <a:ext cx="12191760" cy="6857640"/>
          </a:xfrm>
          <a:prstGeom prst="rect">
            <a:avLst/>
          </a:prstGeom>
          <a:gradFill rotWithShape="0">
            <a:gsLst>
              <a:gs pos="49000">
                <a:srgbClr val="da002f">
                  <a:alpha val="50196"/>
                </a:srgbClr>
              </a:gs>
              <a:gs pos="100000">
                <a:srgbClr val="92248e">
                  <a:alpha val="74117"/>
                </a:srgbClr>
              </a:gs>
            </a:gsLst>
            <a:lin ang="4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75" name="Rectangle 17"/>
          <p:cNvSpPr/>
          <p:nvPr/>
        </p:nvSpPr>
        <p:spPr>
          <a:xfrm flipH="1" rot="10800000">
            <a:off x="360" y="360"/>
            <a:ext cx="6095520" cy="6857640"/>
          </a:xfrm>
          <a:prstGeom prst="rect">
            <a:avLst/>
          </a:prstGeom>
          <a:gradFill rotWithShape="0">
            <a:gsLst>
              <a:gs pos="15000">
                <a:srgbClr val="fe4a00">
                  <a:alpha val="40000"/>
                </a:srgbClr>
              </a:gs>
              <a:gs pos="100000">
                <a:srgbClr val="92248e">
                  <a:alpha val="17254"/>
                </a:srgbClr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76" name="Freeform: Shape 13"/>
          <p:cNvSpPr/>
          <p:nvPr/>
        </p:nvSpPr>
        <p:spPr>
          <a:xfrm flipH="1" rot="5400000">
            <a:off x="3459600" y="-2568960"/>
            <a:ext cx="5115240" cy="10255320"/>
          </a:xfrm>
          <a:custGeom>
            <a:avLst/>
            <a:gdLst>
              <a:gd name="textAreaLeft" fmla="*/ -360 w 5115240"/>
              <a:gd name="textAreaRight" fmla="*/ 5115240 w 5115240"/>
              <a:gd name="textAreaTop" fmla="*/ 0 h 10255320"/>
              <a:gd name="textAreaBottom" fmla="*/ 10255680 h 10255320"/>
            </a:gdLst>
            <a:ahLst/>
            <a:rect l="textAreaLeft" t="textAreaTop" r="textAreaRight" b="textAreaBottom"/>
            <a:pathLst>
              <a:path w="2065105" h="4139967">
                <a:moveTo>
                  <a:pt x="2065105" y="0"/>
                </a:moveTo>
                <a:lnTo>
                  <a:pt x="2065105" y="4139967"/>
                </a:lnTo>
                <a:lnTo>
                  <a:pt x="1858573" y="4129538"/>
                </a:lnTo>
                <a:cubicBezTo>
                  <a:pt x="814640" y="4023521"/>
                  <a:pt x="0" y="3141887"/>
                  <a:pt x="0" y="2069983"/>
                </a:cubicBezTo>
                <a:cubicBezTo>
                  <a:pt x="0" y="998079"/>
                  <a:pt x="814640" y="116446"/>
                  <a:pt x="1858573" y="10428"/>
                </a:cubicBezTo>
                <a:close/>
              </a:path>
            </a:pathLst>
          </a:custGeom>
          <a:gradFill rotWithShape="0">
            <a:gsLst>
              <a:gs pos="7000">
                <a:srgbClr val="ff9265">
                  <a:alpha val="3137"/>
                </a:srgbClr>
              </a:gs>
              <a:gs pos="100000">
                <a:srgbClr val="ff9265">
                  <a:alpha val="37254"/>
                </a:srgbClr>
              </a:gs>
            </a:gsLst>
            <a:lin ang="135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Gill Sans Nova"/>
            </a:endParaRPr>
          </a:p>
        </p:txBody>
      </p:sp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1523880" y="1104480"/>
            <a:ext cx="9143640" cy="282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US" sz="4400" spc="749" strike="noStrike" cap="all">
                <a:solidFill>
                  <a:srgbClr val="ffffff"/>
                </a:solidFill>
                <a:latin typeface="Gill Sans Nova"/>
              </a:rPr>
              <a:t>bibliografia</a:t>
            </a:r>
            <a:endParaRPr b="0" lang="pt-PT" sz="44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2022480" y="5369400"/>
            <a:ext cx="8138520" cy="75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indent="0" algn="ctr"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400" spc="599" strike="noStrike" u="sng" cap="all">
                <a:solidFill>
                  <a:srgbClr val="ca71e4"/>
                </a:solidFill>
                <a:uFillTx/>
                <a:latin typeface="Gill Sans Nova"/>
                <a:hlinkClick r:id="rId1"/>
              </a:rPr>
              <a:t>https://carcooper.com/what-is-car-dry-clean/</a:t>
            </a:r>
            <a:r>
              <a:rPr b="1" lang="en-US" sz="1400" spc="599" strike="noStrike" cap="all">
                <a:solidFill>
                  <a:srgbClr val="ffffff"/>
                </a:solidFill>
                <a:latin typeface="Gill Sans Nova"/>
              </a:rPr>
              <a:t> (Imagem do carro)</a:t>
            </a:r>
            <a:endParaRPr b="0" lang="pt-PT" sz="14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0" dur="indefinite" restart="never" nodeType="tmRoot">
          <p:childTnLst>
            <p:seq>
              <p:cTn id="41" dur="indefinite" nodeType="mainSeq"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nodeType="withEffect" fill="hold" presetClass="entr" presetID="10">
                                  <p:stCondLst>
                                    <p:cond delay="5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6" dur="7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adientRiseVTI">
  <a:themeElements>
    <a:clrScheme name="GradientRise">
      <a:dk1>
        <a:srgbClr val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GradientRiseVTI">
  <a:themeElements>
    <a:clrScheme name="GradientRise">
      <a:dk1>
        <a:srgbClr val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GradientRiseVTI">
  <a:themeElements>
    <a:clrScheme name="GradientRise">
      <a:dk1>
        <a:srgbClr val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Application>LibreOffice/7.4.4.2$Windows_X86_64 LibreOffice_project/85569322deea74ec9134968a29af2df5663baa21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2022-12-01T19:48:10Z</dcterms:created>
  <dc:creator/>
  <dc:description/>
  <dc:language>pt-PT</dc:language>
  <cp:lastModifiedBy/>
  <dcterms:modified xsi:type="dcterms:W3CDTF">2023-01-13T23:22:50Z</dcterms:modified>
  <cp:revision>85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Ecrã Panorâmico</vt:lpwstr>
  </property>
  <property fmtid="{D5CDD505-2E9C-101B-9397-08002B2CF9AE}" pid="3" name="Slides">
    <vt:i4>7</vt:i4>
  </property>
</Properties>
</file>